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812" r:id="rId2"/>
    <p:sldId id="784" r:id="rId3"/>
    <p:sldId id="793" r:id="rId4"/>
  </p:sldIdLst>
  <p:sldSz cx="9144000" cy="6858000" type="screen4x3"/>
  <p:notesSz cx="6877050" cy="10001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3" clrIdx="1">
    <p:extLst/>
  </p:cmAuthor>
  <p:cmAuthor id="2" name="Saskia" initials="svc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F5494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70018" autoAdjust="0"/>
  </p:normalViewPr>
  <p:slideViewPr>
    <p:cSldViewPr>
      <p:cViewPr varScale="1">
        <p:scale>
          <a:sx n="52" d="100"/>
          <a:sy n="52" d="100"/>
        </p:scale>
        <p:origin x="202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50888"/>
            <a:ext cx="4995862" cy="3748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5" y="4750314"/>
            <a:ext cx="5502282" cy="450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53987" eaLnBrk="0"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defTabSz="453987" eaLnBrk="0"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defTabSz="453987" eaLnBrk="0"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defTabSz="453987" eaLnBrk="0"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defTabSz="453987" eaLnBrk="0"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387" indent="-228581" defTabSz="4539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548" indent="-228581" defTabSz="4539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8710" indent="-228581" defTabSz="4539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5871" indent="-228581" defTabSz="453987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188" algn="l"/>
                <a:tab pos="1460376" algn="l"/>
                <a:tab pos="2192152" algn="l"/>
                <a:tab pos="292234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B853DCB0-C7E0-4F84-832B-0359864DFC40}" type="slidenum">
              <a:rPr lang="fr-FR" altLang="fr-FR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2</a:t>
            </a:fld>
            <a:endParaRPr lang="fr-FR" altLang="fr-FR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820" tIns="45410" rIns="90820" bIns="45410"/>
          <a:lstStyle>
            <a:lvl1pPr defTabSz="45402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defTabSz="45402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defTabSz="45402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defTabSz="45402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defTabSz="454025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fld id="{552490FE-FC59-4B47-AAD4-3152CF86F915}" type="slidenum">
              <a:rPr lang="fr-FR" altLang="fr-FR">
                <a:solidFill>
                  <a:srgbClr val="000000"/>
                </a:solidFill>
              </a:rPr>
              <a:pPr eaLnBrk="1" hangingPunct="1">
                <a:lnSpc>
                  <a:spcPct val="100000"/>
                </a:lnSpc>
              </a:pPr>
              <a:t>2</a:t>
            </a:fld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3894139" y="2"/>
            <a:ext cx="29813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820" tIns="45410" rIns="90820" bIns="45410"/>
          <a:lstStyle>
            <a:lvl1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100000"/>
              </a:lnSpc>
            </a:pPr>
            <a:r>
              <a:rPr lang="fr-FR" altLang="fr-FR">
                <a:solidFill>
                  <a:srgbClr val="3300CC"/>
                </a:solidFill>
                <a:latin typeface="Verdana" pitchFamily="34" charset="0"/>
              </a:rPr>
              <a:t>24/05/2013</a:t>
            </a:r>
          </a:p>
        </p:txBody>
      </p:sp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1" y="9499601"/>
            <a:ext cx="29813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820" tIns="45410" rIns="90820" bIns="45410" anchor="b"/>
          <a:lstStyle>
            <a:lvl1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fr-FR" altLang="fr-FR">
                <a:solidFill>
                  <a:srgbClr val="3300CC"/>
                </a:solidFill>
                <a:latin typeface="Verdana" pitchFamily="34" charset="0"/>
              </a:rPr>
              <a:t>PCM/ECOFIN Course - Brussels - October 28-31 2008</a:t>
            </a:r>
          </a:p>
        </p:txBody>
      </p:sp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3894139" y="9499601"/>
            <a:ext cx="29813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820" tIns="45410" rIns="90820" bIns="45410" anchor="b"/>
          <a:lstStyle>
            <a:lvl1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defTabSz="454025" eaLnBrk="0"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5402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30250" algn="l"/>
                <a:tab pos="1460500" algn="l"/>
                <a:tab pos="2192338" algn="l"/>
                <a:tab pos="2922588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100000"/>
              </a:lnSpc>
            </a:pPr>
            <a:fld id="{D772F757-0458-49E4-825C-FB75443D6596}" type="slidenum">
              <a:rPr lang="fr-FR" altLang="fr-FR">
                <a:solidFill>
                  <a:srgbClr val="3300CC"/>
                </a:solidFill>
                <a:latin typeface="Verdana" pitchFamily="34" charset="0"/>
              </a:rPr>
              <a:pPr algn="r" eaLnBrk="1">
                <a:lnSpc>
                  <a:spcPct val="100000"/>
                </a:lnSpc>
              </a:pPr>
              <a:t>2</a:t>
            </a:fld>
            <a:endParaRPr lang="fr-FR" altLang="fr-FR">
              <a:solidFill>
                <a:srgbClr val="3300CC"/>
              </a:solidFill>
              <a:latin typeface="Verdana" pitchFamily="34" charset="0"/>
            </a:endParaRPr>
          </a:p>
        </p:txBody>
      </p:sp>
      <p:sp>
        <p:nvSpPr>
          <p:cNvPr id="20487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0888"/>
            <a:ext cx="4995863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1588" cy="1588"/>
          </a:xfrm>
          <a:noFill/>
          <a:ln>
            <a:solidFill>
              <a:srgbClr val="000000"/>
            </a:solidFill>
            <a:round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273" tIns="46138" rIns="92273" bIns="46138" anchor="ctr"/>
          <a:lstStyle/>
          <a:p>
            <a:pPr eaLnBrk="1">
              <a:spcBef>
                <a:spcPct val="0"/>
              </a:spcBef>
            </a:pPr>
            <a:endParaRPr lang="fr-FR" altLang="fr-FR" sz="2000" baseline="0" dirty="0" smtClean="0">
              <a:latin typeface="Arial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1650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3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8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err="1" smtClean="0"/>
              <a:t>Ensuring</a:t>
            </a:r>
            <a:r>
              <a:rPr lang="fr-FR" dirty="0" smtClean="0"/>
              <a:t> </a:t>
            </a:r>
            <a:r>
              <a:rPr lang="fr-FR" dirty="0" err="1" smtClean="0"/>
              <a:t>consistency</a:t>
            </a:r>
            <a:r>
              <a:rPr lang="fr-FR" dirty="0" smtClean="0"/>
              <a:t> </a:t>
            </a:r>
          </a:p>
          <a:p>
            <a:pPr algn="ctr" eaLnBrk="1" hangingPunct="1"/>
            <a:r>
              <a:rPr lang="fr-FR" dirty="0" err="1" smtClean="0"/>
              <a:t>between</a:t>
            </a:r>
            <a:r>
              <a:rPr lang="fr-FR" dirty="0" smtClean="0"/>
              <a:t> the IL</a:t>
            </a:r>
            <a:r>
              <a:rPr lang="fr-FR" dirty="0"/>
              <a:t> and </a:t>
            </a:r>
            <a:r>
              <a:rPr lang="fr-FR" dirty="0" smtClean="0"/>
              <a:t>the LFM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5706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0" y="1283320"/>
            <a:ext cx="9162123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en-GB" altLang="fr-FR" sz="2400" b="1" dirty="0" smtClean="0">
                <a:solidFill>
                  <a:srgbClr val="0F5494"/>
                </a:solidFill>
                <a:latin typeface="Verdana" pitchFamily="34" charset="0"/>
              </a:rPr>
              <a:t>Case study</a:t>
            </a:r>
          </a:p>
          <a:p>
            <a:pPr algn="ctr" eaLnBrk="1" hangingPunct="1">
              <a:lnSpc>
                <a:spcPct val="100000"/>
              </a:lnSpc>
            </a:pPr>
            <a:r>
              <a:rPr lang="en-GB" altLang="fr-FR" sz="2400" b="1" dirty="0">
                <a:solidFill>
                  <a:srgbClr val="0F5494"/>
                </a:solidFill>
                <a:latin typeface="Verdana" pitchFamily="34" charset="0"/>
              </a:rPr>
              <a:t>Developing an intervention </a:t>
            </a:r>
            <a:r>
              <a:rPr lang="en-GB" altLang="fr-FR" sz="2400" b="1" dirty="0" smtClean="0">
                <a:solidFill>
                  <a:srgbClr val="0F5494"/>
                </a:solidFill>
                <a:latin typeface="Verdana" pitchFamily="34" charset="0"/>
              </a:rPr>
              <a:t>logic narrative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81000" y="1416050"/>
            <a:ext cx="8610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fr-FR"/>
          </a:p>
        </p:txBody>
      </p: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0"/>
            <a:ext cx="1512168" cy="165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e 6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8" name="Étoile à 4 branches 7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3019">
            <a:off x="6301119" y="5480422"/>
            <a:ext cx="999192" cy="1454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954" y="4915604"/>
            <a:ext cx="1800200" cy="132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 rot="21416579">
            <a:off x="1503354" y="4944855"/>
            <a:ext cx="3744416" cy="1138654"/>
          </a:xfrm>
          <a:prstGeom prst="foldedCorner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See hand outs: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Question checklists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Basic results chain with key questions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Basic results chain measurement</a:t>
            </a:r>
            <a:endParaRPr lang="en-US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5246" y="2204085"/>
            <a:ext cx="910687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Using the intervention logic diagram you have developed</a:t>
            </a:r>
          </a:p>
          <a:p>
            <a:pPr marL="457200" indent="-457200">
              <a:buFont typeface="+mj-lt"/>
              <a:buAutoNum type="arabicParenR"/>
            </a:pPr>
            <a:r>
              <a:rPr lang="en-GB" altLang="fr-FR" sz="1800" dirty="0" smtClean="0">
                <a:cs typeface="Arial" charset="0"/>
              </a:rPr>
              <a:t>Prepare a short narrative that explains your IL for a </a:t>
            </a:r>
            <a:r>
              <a:rPr lang="en-GB" altLang="fr-FR" sz="1800" dirty="0">
                <a:cs typeface="Arial" charset="0"/>
              </a:rPr>
              <a:t>plenary </a:t>
            </a:r>
            <a:r>
              <a:rPr lang="en-GB" altLang="fr-FR" sz="1800" dirty="0" smtClean="0">
                <a:cs typeface="Arial" charset="0"/>
              </a:rPr>
              <a:t>presentation (identify </a:t>
            </a:r>
            <a:r>
              <a:rPr lang="en-GB" altLang="fr-FR" sz="1800" dirty="0">
                <a:cs typeface="Arial" charset="0"/>
              </a:rPr>
              <a:t>the </a:t>
            </a:r>
            <a:r>
              <a:rPr lang="en-GB" altLang="fr-FR" sz="1800" dirty="0" smtClean="0">
                <a:cs typeface="Arial" charset="0"/>
              </a:rPr>
              <a:t>changes </a:t>
            </a:r>
            <a:r>
              <a:rPr lang="en-GB" altLang="fr-FR" sz="1800" dirty="0">
                <a:cs typeface="Arial" charset="0"/>
              </a:rPr>
              <a:t>you want to bring about and how you think the associated change </a:t>
            </a:r>
            <a:r>
              <a:rPr lang="en-GB" altLang="fr-FR" sz="1800" dirty="0" smtClean="0">
                <a:cs typeface="Arial" charset="0"/>
              </a:rPr>
              <a:t>processes (&amp; “mini-steps”) </a:t>
            </a:r>
            <a:r>
              <a:rPr lang="en-GB" altLang="fr-FR" sz="1800" dirty="0">
                <a:cs typeface="Arial" charset="0"/>
              </a:rPr>
              <a:t>might happen, why and on the basis of what </a:t>
            </a:r>
            <a:r>
              <a:rPr lang="en-GB" altLang="fr-FR" sz="1800" dirty="0" smtClean="0">
                <a:cs typeface="Arial" charset="0"/>
              </a:rPr>
              <a:t>evidence/assumptions.</a:t>
            </a:r>
          </a:p>
          <a:p>
            <a:pPr marL="457200" indent="-457200">
              <a:buFont typeface="+mj-lt"/>
              <a:buAutoNum type="arabicParenR"/>
            </a:pPr>
            <a:endParaRPr lang="en-GB" altLang="fr-FR" sz="1800" dirty="0" smtClean="0">
              <a:cs typeface="Arial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altLang="fr-FR" sz="1800" dirty="0" smtClean="0">
                <a:cs typeface="Arial" charset="0"/>
              </a:rPr>
              <a:t>Analyse section 4.3 of the AD and comment.</a:t>
            </a:r>
            <a:endParaRPr lang="fr-FR" altLang="fr-FR" sz="1800" dirty="0">
              <a:cs typeface="Arial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7010400" y="6481142"/>
            <a:ext cx="2133600" cy="476250"/>
          </a:xfrm>
        </p:spPr>
        <p:txBody>
          <a:bodyPr/>
          <a:lstStyle/>
          <a:p>
            <a:pPr>
              <a:defRPr/>
            </a:pPr>
            <a:fld id="{E9D608C9-FF2E-486D-9567-7BEDD8269FBF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4035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936625"/>
          </a:xfrm>
        </p:spPr>
        <p:txBody>
          <a:bodyPr/>
          <a:lstStyle/>
          <a:p>
            <a:pPr algn="ctr"/>
            <a:r>
              <a:rPr lang="en-US" sz="2800" dirty="0" smtClean="0"/>
              <a:t>Improving the logframe matrix quality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20480"/>
          </a:xfrm>
        </p:spPr>
        <p:txBody>
          <a:bodyPr/>
          <a:lstStyle/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i="0" dirty="0" smtClean="0"/>
              <a:t>Use the </a:t>
            </a:r>
            <a:r>
              <a:rPr lang="en-US" i="0" dirty="0"/>
              <a:t>intervention logic </a:t>
            </a:r>
            <a:r>
              <a:rPr lang="en-US" i="0" dirty="0" smtClean="0"/>
              <a:t>as a process for backward thinking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US" i="0" dirty="0" smtClean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i="0" dirty="0" smtClean="0"/>
              <a:t>Beware of intermediary steps (or “mini-steps”) in the expected change </a:t>
            </a:r>
            <a:r>
              <a:rPr lang="en-US" i="0" dirty="0"/>
              <a:t>process </a:t>
            </a:r>
            <a:r>
              <a:rPr lang="en-US" i="0" dirty="0" smtClean="0"/>
              <a:t>to identify gaps in the internal logic of the logframe matrix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US" i="0" dirty="0" smtClean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i="0" dirty="0" err="1" smtClean="0"/>
              <a:t>Analyse</a:t>
            </a:r>
            <a:r>
              <a:rPr lang="en-US" i="0" dirty="0" smtClean="0"/>
              <a:t> the possible contradiction between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i="0" dirty="0" smtClean="0"/>
              <a:t>The reach in terms of number of beneficiaries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i="0" dirty="0" smtClean="0"/>
              <a:t>The actual level of results</a:t>
            </a:r>
          </a:p>
          <a:p>
            <a:pPr marL="457200" lvl="1" indent="0" algn="r">
              <a:buClr>
                <a:srgbClr val="0F5494"/>
              </a:buClr>
              <a:buNone/>
            </a:pPr>
            <a:r>
              <a:rPr lang="en-US" sz="2400" b="0" dirty="0">
                <a:ea typeface="+mn-ea"/>
                <a:cs typeface="+mn-cs"/>
              </a:rPr>
              <a:t>You can’t have it both </a:t>
            </a:r>
            <a:r>
              <a:rPr lang="en-US" sz="2400" b="0" dirty="0" smtClean="0">
                <a:ea typeface="+mn-ea"/>
                <a:cs typeface="+mn-cs"/>
              </a:rPr>
              <a:t>ways! </a:t>
            </a:r>
            <a:endParaRPr lang="en-US" sz="2400" b="0" dirty="0"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74904" y="6481142"/>
            <a:ext cx="2133600" cy="476250"/>
          </a:xfrm>
        </p:spPr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614972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10123</TotalTime>
  <Words>178</Words>
  <Application>Microsoft Office PowerPoint</Application>
  <PresentationFormat>Affichage à l'écran (4:3)</PresentationFormat>
  <Paragraphs>33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Microsoft YaHei</vt:lpstr>
      <vt:lpstr>Arial</vt:lpstr>
      <vt:lpstr>Times New Roman</vt:lpstr>
      <vt:lpstr>Verdana</vt:lpstr>
      <vt:lpstr>Wingdings</vt:lpstr>
      <vt:lpstr>Slide_Master</vt:lpstr>
      <vt:lpstr>Session 8</vt:lpstr>
      <vt:lpstr>Présentation PowerPoint</vt:lpstr>
      <vt:lpstr>Improving the logframe matrix quality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618</cp:revision>
  <cp:lastPrinted>2015-06-20T09:34:11Z</cp:lastPrinted>
  <dcterms:created xsi:type="dcterms:W3CDTF">2011-10-28T10:25:18Z</dcterms:created>
  <dcterms:modified xsi:type="dcterms:W3CDTF">2015-11-02T12:09:21Z</dcterms:modified>
</cp:coreProperties>
</file>